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2"/>
  </p:notesMasterIdLst>
  <p:handoutMasterIdLst>
    <p:handoutMasterId r:id="rId13"/>
  </p:handoutMasterIdLst>
  <p:sldIdLst>
    <p:sldId id="269" r:id="rId6"/>
    <p:sldId id="294" r:id="rId7"/>
    <p:sldId id="274" r:id="rId8"/>
    <p:sldId id="282" r:id="rId9"/>
    <p:sldId id="28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#2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2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10th,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1241C-456C-3D4E-BB0C-6807E5BF8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49AE9-417A-BE45-9E82-AC246644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sprint sponsored by: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029B46-CD8F-614D-9191-9C2DCED4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7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</TotalTime>
  <Words>215</Words>
  <Application>Microsoft Macintosh PowerPoint</Application>
  <PresentationFormat>Widescreen</PresentationFormat>
  <Paragraphs>38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Organization of sprint sponsored by: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293</cp:revision>
  <dcterms:created xsi:type="dcterms:W3CDTF">2020-04-17T22:01:33Z</dcterms:created>
  <dcterms:modified xsi:type="dcterms:W3CDTF">2020-11-10T13:58:35Z</dcterms:modified>
</cp:coreProperties>
</file>